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6" r:id="rId4"/>
    <p:sldId id="267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E07E6CFE-5704-4821-9614-D7A5839A0E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746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9A1B3DF7-98F6-45CC-9982-8239B10BE9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9594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B3CD00EC-3A0D-49FA-89F6-4421D699F2D0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52D3CB8-4ED6-453F-9658-DA271E5BC295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93ED389-C927-44F9-8538-1CE1DA2C93B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02BEAFD-EE43-4E42-916D-E4C94508F60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4051398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51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5562"/>
            <a:ext cx="9144000" cy="715987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H450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以利沙代</a:t>
            </a:r>
            <a:r>
              <a:rPr lang="en-US" altLang="zh-TW" sz="28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br>
              <a:rPr lang="en-US" altLang="zh-TW" b="1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EL SHADDAI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1/4)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神阿，祢名何等廣大泱漭！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Deep down into the depths of this Thy name,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我今投身其中，心頂安然；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God, I sink and dwell in calm delight;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有祢夠了，無論日有多長，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art enough however long the day,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有祢夠了，無論夜有多暗。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art enough however dark the night.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H450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有祢夠了，無論事多紛煩，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art enough, however great the trial,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有祢夠了，無論境多寂寞；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art enough, however lone the scene;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有祢，我就已經能夠盡歡，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With Thee alone, there’s fullness of Thy joy,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有祢，我就已經能夠唱歌。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With Thee alone, there’s singing of Thy song.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H450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3/4)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祢是我神！全有！全足！全豐！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art my God the All-Sufficient One,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祢能為我創造我所缺乏；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canst create for me whate’er I lack;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有祢自己，在我回家途中，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might Hand has strewn the homeward track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無論有何需要，都必無差。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With miracles of love and tender care.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44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H450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4/4)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我的神阿，祢在已過路上，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me Thy trusting one, my God I dare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曾用愛的神蹟多方眷顧；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Once more to fly myself upon Thy breast,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故我敢再投入祢的胸膛，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there adore Thy ways in faith’s deep rest,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因信心安，讚美祢的道路。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there adore Thy ways in faith’s quiet rest.</a:t>
            </a:r>
            <a:r>
              <a:rPr lang="en-US" altLang="zh-TW" dirty="0">
                <a:ea typeface="標楷體" pitchFamily="65" charset="-120"/>
              </a:rPr>
              <a:t>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4237</TotalTime>
  <Words>329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H450  以利沙代  EL SHADDAI (節1/4)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183</cp:revision>
  <dcterms:created xsi:type="dcterms:W3CDTF">2001-04-19T19:07:54Z</dcterms:created>
  <dcterms:modified xsi:type="dcterms:W3CDTF">2017-08-05T22:51:33Z</dcterms:modified>
</cp:coreProperties>
</file>